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7" r:id="rId3"/>
    <p:sldId id="278" r:id="rId4"/>
    <p:sldId id="281" r:id="rId5"/>
    <p:sldId id="285" r:id="rId6"/>
    <p:sldId id="257" r:id="rId7"/>
    <p:sldId id="258" r:id="rId8"/>
    <p:sldId id="270" r:id="rId9"/>
    <p:sldId id="274" r:id="rId10"/>
    <p:sldId id="275" r:id="rId11"/>
    <p:sldId id="280" r:id="rId12"/>
    <p:sldId id="282" r:id="rId13"/>
    <p:sldId id="283" r:id="rId14"/>
    <p:sldId id="284" r:id="rId15"/>
    <p:sldId id="286" r:id="rId16"/>
    <p:sldId id="287" r:id="rId1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631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45D99-3C29-4153-A539-375B60F4D1E6}" type="doc">
      <dgm:prSet loTypeId="urn:microsoft.com/office/officeart/2005/8/layout/hierarchy6" loCatId="hierarchy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A77E38A6-926C-4871-8558-D053B569D0DA}">
      <dgm:prSet phldrT="[Text]"/>
      <dgm:spPr/>
      <dgm:t>
        <a:bodyPr/>
        <a:lstStyle/>
        <a:p>
          <a:pPr algn="ctr"/>
          <a:r>
            <a:rPr lang="de-DE" dirty="0" smtClean="0"/>
            <a:t>Ursache:</a:t>
          </a:r>
        </a:p>
        <a:p>
          <a:pPr algn="ctr"/>
          <a:r>
            <a:rPr lang="de-DE" dirty="0" smtClean="0"/>
            <a:t>   Kraft	</a:t>
          </a:r>
          <a:endParaRPr lang="de-DE" dirty="0"/>
        </a:p>
      </dgm:t>
    </dgm:pt>
    <dgm:pt modelId="{F4050696-D0E1-46E7-8BDB-1261F882A342}" type="parTrans" cxnId="{FA789269-EB2E-41B7-A24D-A5778DBA9D08}">
      <dgm:prSet/>
      <dgm:spPr/>
      <dgm:t>
        <a:bodyPr/>
        <a:lstStyle/>
        <a:p>
          <a:endParaRPr lang="de-DE"/>
        </a:p>
      </dgm:t>
    </dgm:pt>
    <dgm:pt modelId="{612397B0-3735-4F21-BC0A-B1BD45942154}" type="sibTrans" cxnId="{FA789269-EB2E-41B7-A24D-A5778DBA9D08}">
      <dgm:prSet/>
      <dgm:spPr/>
      <dgm:t>
        <a:bodyPr/>
        <a:lstStyle/>
        <a:p>
          <a:endParaRPr lang="de-DE"/>
        </a:p>
      </dgm:t>
    </dgm:pt>
    <dgm:pt modelId="{DD7889C8-8302-4419-9356-8DB4DCDDED77}">
      <dgm:prSet/>
      <dgm:spPr/>
      <dgm:t>
        <a:bodyPr/>
        <a:lstStyle/>
        <a:p>
          <a:r>
            <a:rPr lang="de-DE" dirty="0" smtClean="0"/>
            <a:t>Wirkung</a:t>
          </a:r>
          <a:endParaRPr lang="de-DE" dirty="0"/>
        </a:p>
      </dgm:t>
    </dgm:pt>
    <dgm:pt modelId="{DB14EA4E-9A82-4EA6-9E1D-024ADEAA2BF1}" type="parTrans" cxnId="{D2FD8A6E-7EA9-400A-BA41-41F4A2FF9D24}">
      <dgm:prSet/>
      <dgm:spPr/>
      <dgm:t>
        <a:bodyPr/>
        <a:lstStyle/>
        <a:p>
          <a:endParaRPr lang="de-DE"/>
        </a:p>
      </dgm:t>
    </dgm:pt>
    <dgm:pt modelId="{DD28FD48-F6D3-40E3-AC3F-DC156012BC26}" type="sibTrans" cxnId="{D2FD8A6E-7EA9-400A-BA41-41F4A2FF9D24}">
      <dgm:prSet/>
      <dgm:spPr/>
      <dgm:t>
        <a:bodyPr/>
        <a:lstStyle/>
        <a:p>
          <a:endParaRPr lang="de-DE"/>
        </a:p>
      </dgm:t>
    </dgm:pt>
    <dgm:pt modelId="{3F7F7186-7411-442A-BE13-B78BF6BCB23C}">
      <dgm:prSet/>
      <dgm:spPr/>
      <dgm:t>
        <a:bodyPr/>
        <a:lstStyle/>
        <a:p>
          <a:r>
            <a:rPr lang="de-DE" dirty="0" smtClean="0"/>
            <a:t>Verformung</a:t>
          </a:r>
          <a:endParaRPr lang="de-DE" dirty="0"/>
        </a:p>
      </dgm:t>
    </dgm:pt>
    <dgm:pt modelId="{588DC3CA-F633-4E26-837C-56F8A87848D7}" type="parTrans" cxnId="{ABB99415-20FD-46DD-AC67-98FB37C55B74}">
      <dgm:prSet/>
      <dgm:spPr/>
      <dgm:t>
        <a:bodyPr/>
        <a:lstStyle/>
        <a:p>
          <a:endParaRPr lang="de-DE"/>
        </a:p>
      </dgm:t>
    </dgm:pt>
    <dgm:pt modelId="{7C53CB77-5ACD-40E2-8182-7E8B3C67E73B}" type="sibTrans" cxnId="{ABB99415-20FD-46DD-AC67-98FB37C55B74}">
      <dgm:prSet/>
      <dgm:spPr/>
      <dgm:t>
        <a:bodyPr/>
        <a:lstStyle/>
        <a:p>
          <a:endParaRPr lang="de-DE"/>
        </a:p>
      </dgm:t>
    </dgm:pt>
    <dgm:pt modelId="{35081153-95CD-4391-9392-3AF5732C9F87}">
      <dgm:prSet/>
      <dgm:spPr/>
      <dgm:t>
        <a:bodyPr/>
        <a:lstStyle/>
        <a:p>
          <a:r>
            <a:rPr lang="de-DE" dirty="0" smtClean="0"/>
            <a:t>Beschleunigung/</a:t>
          </a:r>
        </a:p>
        <a:p>
          <a:r>
            <a:rPr lang="de-DE" dirty="0" smtClean="0"/>
            <a:t>Abbremsen</a:t>
          </a:r>
          <a:endParaRPr lang="de-DE" dirty="0"/>
        </a:p>
      </dgm:t>
    </dgm:pt>
    <dgm:pt modelId="{C29D544F-FEBB-4999-97EB-8789D168982D}" type="parTrans" cxnId="{F04CABB6-0B99-4FEA-9F21-90F739077E1C}">
      <dgm:prSet/>
      <dgm:spPr/>
      <dgm:t>
        <a:bodyPr/>
        <a:lstStyle/>
        <a:p>
          <a:endParaRPr lang="de-DE"/>
        </a:p>
      </dgm:t>
    </dgm:pt>
    <dgm:pt modelId="{8DA375F8-5D22-4F98-B401-BD1E6C09CC72}" type="sibTrans" cxnId="{F04CABB6-0B99-4FEA-9F21-90F739077E1C}">
      <dgm:prSet/>
      <dgm:spPr/>
      <dgm:t>
        <a:bodyPr/>
        <a:lstStyle/>
        <a:p>
          <a:endParaRPr lang="de-DE"/>
        </a:p>
      </dgm:t>
    </dgm:pt>
    <dgm:pt modelId="{71B86BDC-7815-48D9-9540-B72641CDC155}">
      <dgm:prSet/>
      <dgm:spPr/>
      <dgm:t>
        <a:bodyPr/>
        <a:lstStyle/>
        <a:p>
          <a:r>
            <a:rPr lang="de-DE" dirty="0" smtClean="0"/>
            <a:t>Richtungs-</a:t>
          </a:r>
        </a:p>
        <a:p>
          <a:r>
            <a:rPr lang="de-DE" dirty="0" err="1" smtClean="0"/>
            <a:t>änderung</a:t>
          </a:r>
          <a:endParaRPr lang="de-DE" dirty="0"/>
        </a:p>
      </dgm:t>
    </dgm:pt>
    <dgm:pt modelId="{09AAF65A-76D8-4304-8934-2A70183F1E52}" type="parTrans" cxnId="{121768F0-18C8-42F9-BDF6-8088EE5903E5}">
      <dgm:prSet/>
      <dgm:spPr/>
      <dgm:t>
        <a:bodyPr/>
        <a:lstStyle/>
        <a:p>
          <a:endParaRPr lang="de-DE"/>
        </a:p>
      </dgm:t>
    </dgm:pt>
    <dgm:pt modelId="{7539AF90-EA0A-4B73-9848-8EC2B034B09C}" type="sibTrans" cxnId="{121768F0-18C8-42F9-BDF6-8088EE5903E5}">
      <dgm:prSet/>
      <dgm:spPr/>
      <dgm:t>
        <a:bodyPr/>
        <a:lstStyle/>
        <a:p>
          <a:endParaRPr lang="de-DE"/>
        </a:p>
      </dgm:t>
    </dgm:pt>
    <dgm:pt modelId="{906EB1C4-D3EF-42CD-8618-3986ED97C3BD}">
      <dgm:prSet/>
      <dgm:spPr/>
      <dgm:t>
        <a:bodyPr/>
        <a:lstStyle/>
        <a:p>
          <a:r>
            <a:rPr lang="de-DE" dirty="0" smtClean="0"/>
            <a:t>Plastisch</a:t>
          </a:r>
        </a:p>
        <a:p>
          <a:r>
            <a:rPr lang="de-DE" dirty="0" smtClean="0"/>
            <a:t>(z. B. Knete)</a:t>
          </a:r>
          <a:endParaRPr lang="de-DE" dirty="0"/>
        </a:p>
      </dgm:t>
    </dgm:pt>
    <dgm:pt modelId="{7072D162-8132-44A1-B5F4-B122BBF72315}" type="parTrans" cxnId="{DF5C1380-037F-49B2-983C-90A3A463AFDF}">
      <dgm:prSet/>
      <dgm:spPr/>
      <dgm:t>
        <a:bodyPr/>
        <a:lstStyle/>
        <a:p>
          <a:endParaRPr lang="de-DE"/>
        </a:p>
      </dgm:t>
    </dgm:pt>
    <dgm:pt modelId="{EEA039B9-CD82-4311-9D18-58A8F9D2FDCD}" type="sibTrans" cxnId="{DF5C1380-037F-49B2-983C-90A3A463AFDF}">
      <dgm:prSet/>
      <dgm:spPr/>
      <dgm:t>
        <a:bodyPr/>
        <a:lstStyle/>
        <a:p>
          <a:endParaRPr lang="de-DE"/>
        </a:p>
      </dgm:t>
    </dgm:pt>
    <dgm:pt modelId="{B39F8A41-5C93-4E53-AD65-6B24F5C7D4E3}">
      <dgm:prSet/>
      <dgm:spPr/>
      <dgm:t>
        <a:bodyPr/>
        <a:lstStyle/>
        <a:p>
          <a:r>
            <a:rPr lang="de-DE" dirty="0" smtClean="0"/>
            <a:t>Elastisch</a:t>
          </a:r>
        </a:p>
        <a:p>
          <a:r>
            <a:rPr lang="de-DE" dirty="0" smtClean="0"/>
            <a:t>(z. B. Ball)</a:t>
          </a:r>
          <a:endParaRPr lang="de-DE" dirty="0"/>
        </a:p>
      </dgm:t>
    </dgm:pt>
    <dgm:pt modelId="{9453D009-1D80-4EE9-AD8E-9FC3F1192A2E}" type="parTrans" cxnId="{98D44FBB-47A5-4DC2-A430-EB33C5A0AF54}">
      <dgm:prSet/>
      <dgm:spPr/>
      <dgm:t>
        <a:bodyPr/>
        <a:lstStyle/>
        <a:p>
          <a:endParaRPr lang="de-DE"/>
        </a:p>
      </dgm:t>
    </dgm:pt>
    <dgm:pt modelId="{81FBFA5C-F087-438D-A681-34A83106A938}" type="sibTrans" cxnId="{98D44FBB-47A5-4DC2-A430-EB33C5A0AF54}">
      <dgm:prSet/>
      <dgm:spPr/>
      <dgm:t>
        <a:bodyPr/>
        <a:lstStyle/>
        <a:p>
          <a:endParaRPr lang="de-DE"/>
        </a:p>
      </dgm:t>
    </dgm:pt>
    <dgm:pt modelId="{02F00D23-4125-4794-B7DB-1FBDBB9FC7B3}" type="pres">
      <dgm:prSet presAssocID="{F6145D99-3C29-4153-A539-375B60F4D1E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A728030-4580-4827-BF52-EE0F80AE2AA1}" type="pres">
      <dgm:prSet presAssocID="{F6145D99-3C29-4153-A539-375B60F4D1E6}" presName="hierFlow" presStyleCnt="0"/>
      <dgm:spPr/>
    </dgm:pt>
    <dgm:pt modelId="{83A61C47-CA3E-48CB-BE36-C33D137A1548}" type="pres">
      <dgm:prSet presAssocID="{F6145D99-3C29-4153-A539-375B60F4D1E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6DBBF40-3CFC-444B-BF60-5505221CB7E0}" type="pres">
      <dgm:prSet presAssocID="{A77E38A6-926C-4871-8558-D053B569D0DA}" presName="Name14" presStyleCnt="0"/>
      <dgm:spPr/>
    </dgm:pt>
    <dgm:pt modelId="{34358E50-6399-469A-B071-7D62C51B6C61}" type="pres">
      <dgm:prSet presAssocID="{A77E38A6-926C-4871-8558-D053B569D0DA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89EFF7D3-CC9E-4BFF-879F-9EC3D6B67EED}" type="pres">
      <dgm:prSet presAssocID="{A77E38A6-926C-4871-8558-D053B569D0DA}" presName="hierChild2" presStyleCnt="0"/>
      <dgm:spPr/>
    </dgm:pt>
    <dgm:pt modelId="{9E5C7A82-B2E9-4E4F-BB09-642CB3DAD0F4}" type="pres">
      <dgm:prSet presAssocID="{DB14EA4E-9A82-4EA6-9E1D-024ADEAA2BF1}" presName="Name19" presStyleLbl="parChTrans1D2" presStyleIdx="0" presStyleCnt="1"/>
      <dgm:spPr/>
      <dgm:t>
        <a:bodyPr/>
        <a:lstStyle/>
        <a:p>
          <a:endParaRPr lang="de-DE"/>
        </a:p>
      </dgm:t>
    </dgm:pt>
    <dgm:pt modelId="{B032A230-71FA-40BD-BC6D-48C549D444E5}" type="pres">
      <dgm:prSet presAssocID="{DD7889C8-8302-4419-9356-8DB4DCDDED77}" presName="Name21" presStyleCnt="0"/>
      <dgm:spPr/>
    </dgm:pt>
    <dgm:pt modelId="{B7D543E1-0358-4263-9503-FF32B72A6422}" type="pres">
      <dgm:prSet presAssocID="{DD7889C8-8302-4419-9356-8DB4DCDDED77}" presName="level2Shape" presStyleLbl="node2" presStyleIdx="0" presStyleCnt="1"/>
      <dgm:spPr/>
      <dgm:t>
        <a:bodyPr/>
        <a:lstStyle/>
        <a:p>
          <a:endParaRPr lang="de-DE"/>
        </a:p>
      </dgm:t>
    </dgm:pt>
    <dgm:pt modelId="{EDE3019F-FEF7-43F7-AE9C-28B733CC1E96}" type="pres">
      <dgm:prSet presAssocID="{DD7889C8-8302-4419-9356-8DB4DCDDED77}" presName="hierChild3" presStyleCnt="0"/>
      <dgm:spPr/>
    </dgm:pt>
    <dgm:pt modelId="{299D3950-C858-43A7-AD40-8C0B57BEB721}" type="pres">
      <dgm:prSet presAssocID="{588DC3CA-F633-4E26-837C-56F8A87848D7}" presName="Name19" presStyleLbl="parChTrans1D3" presStyleIdx="0" presStyleCnt="3"/>
      <dgm:spPr/>
      <dgm:t>
        <a:bodyPr/>
        <a:lstStyle/>
        <a:p>
          <a:endParaRPr lang="de-DE"/>
        </a:p>
      </dgm:t>
    </dgm:pt>
    <dgm:pt modelId="{C45412B6-28EC-48D0-98B4-42DA56DBBDA3}" type="pres">
      <dgm:prSet presAssocID="{3F7F7186-7411-442A-BE13-B78BF6BCB23C}" presName="Name21" presStyleCnt="0"/>
      <dgm:spPr/>
    </dgm:pt>
    <dgm:pt modelId="{AA35E2FF-E539-49C2-8CE0-B4BD6BE04B9D}" type="pres">
      <dgm:prSet presAssocID="{3F7F7186-7411-442A-BE13-B78BF6BCB23C}" presName="level2Shape" presStyleLbl="node3" presStyleIdx="0" presStyleCnt="3" custScaleX="120891"/>
      <dgm:spPr/>
      <dgm:t>
        <a:bodyPr/>
        <a:lstStyle/>
        <a:p>
          <a:endParaRPr lang="de-DE"/>
        </a:p>
      </dgm:t>
    </dgm:pt>
    <dgm:pt modelId="{56FDFBF5-25ED-4055-AA3C-40098BB87CB4}" type="pres">
      <dgm:prSet presAssocID="{3F7F7186-7411-442A-BE13-B78BF6BCB23C}" presName="hierChild3" presStyleCnt="0"/>
      <dgm:spPr/>
    </dgm:pt>
    <dgm:pt modelId="{87913E23-2526-4057-ACB8-6B2CC67B20D2}" type="pres">
      <dgm:prSet presAssocID="{7072D162-8132-44A1-B5F4-B122BBF72315}" presName="Name19" presStyleLbl="parChTrans1D4" presStyleIdx="0" presStyleCnt="2"/>
      <dgm:spPr/>
      <dgm:t>
        <a:bodyPr/>
        <a:lstStyle/>
        <a:p>
          <a:endParaRPr lang="de-DE"/>
        </a:p>
      </dgm:t>
    </dgm:pt>
    <dgm:pt modelId="{66E3BEF9-8563-44EA-90E2-5F3F5F2EAF05}" type="pres">
      <dgm:prSet presAssocID="{906EB1C4-D3EF-42CD-8618-3986ED97C3BD}" presName="Name21" presStyleCnt="0"/>
      <dgm:spPr/>
    </dgm:pt>
    <dgm:pt modelId="{F72A9788-DF3D-4D86-8F34-4E6F1A5A130D}" type="pres">
      <dgm:prSet presAssocID="{906EB1C4-D3EF-42CD-8618-3986ED97C3BD}" presName="level2Shape" presStyleLbl="node4" presStyleIdx="0" presStyleCnt="2"/>
      <dgm:spPr/>
      <dgm:t>
        <a:bodyPr/>
        <a:lstStyle/>
        <a:p>
          <a:endParaRPr lang="de-DE"/>
        </a:p>
      </dgm:t>
    </dgm:pt>
    <dgm:pt modelId="{85C6D91E-BEC8-410B-AC2E-576C35B6A287}" type="pres">
      <dgm:prSet presAssocID="{906EB1C4-D3EF-42CD-8618-3986ED97C3BD}" presName="hierChild3" presStyleCnt="0"/>
      <dgm:spPr/>
    </dgm:pt>
    <dgm:pt modelId="{E767E357-BC77-424F-ABE3-B65C9E6F429C}" type="pres">
      <dgm:prSet presAssocID="{9453D009-1D80-4EE9-AD8E-9FC3F1192A2E}" presName="Name19" presStyleLbl="parChTrans1D4" presStyleIdx="1" presStyleCnt="2"/>
      <dgm:spPr/>
      <dgm:t>
        <a:bodyPr/>
        <a:lstStyle/>
        <a:p>
          <a:endParaRPr lang="de-DE"/>
        </a:p>
      </dgm:t>
    </dgm:pt>
    <dgm:pt modelId="{F48FEA1B-18A4-47DD-9422-32EFF8814483}" type="pres">
      <dgm:prSet presAssocID="{B39F8A41-5C93-4E53-AD65-6B24F5C7D4E3}" presName="Name21" presStyleCnt="0"/>
      <dgm:spPr/>
    </dgm:pt>
    <dgm:pt modelId="{D077C12A-9239-48E9-850D-361AF47C1533}" type="pres">
      <dgm:prSet presAssocID="{B39F8A41-5C93-4E53-AD65-6B24F5C7D4E3}" presName="level2Shape" presStyleLbl="node4" presStyleIdx="1" presStyleCnt="2"/>
      <dgm:spPr/>
      <dgm:t>
        <a:bodyPr/>
        <a:lstStyle/>
        <a:p>
          <a:endParaRPr lang="de-DE"/>
        </a:p>
      </dgm:t>
    </dgm:pt>
    <dgm:pt modelId="{A668E784-5D96-4CDC-8195-25509FEED702}" type="pres">
      <dgm:prSet presAssocID="{B39F8A41-5C93-4E53-AD65-6B24F5C7D4E3}" presName="hierChild3" presStyleCnt="0"/>
      <dgm:spPr/>
    </dgm:pt>
    <dgm:pt modelId="{E06AC1FD-C202-4188-B7DC-307FEEC47B6A}" type="pres">
      <dgm:prSet presAssocID="{C29D544F-FEBB-4999-97EB-8789D168982D}" presName="Name19" presStyleLbl="parChTrans1D3" presStyleIdx="1" presStyleCnt="3"/>
      <dgm:spPr/>
      <dgm:t>
        <a:bodyPr/>
        <a:lstStyle/>
        <a:p>
          <a:endParaRPr lang="de-DE"/>
        </a:p>
      </dgm:t>
    </dgm:pt>
    <dgm:pt modelId="{3E7AD754-6AE1-4678-99D2-7C550093FABF}" type="pres">
      <dgm:prSet presAssocID="{35081153-95CD-4391-9392-3AF5732C9F87}" presName="Name21" presStyleCnt="0"/>
      <dgm:spPr/>
    </dgm:pt>
    <dgm:pt modelId="{47EDE00C-A04F-4D13-B823-567562559EF4}" type="pres">
      <dgm:prSet presAssocID="{35081153-95CD-4391-9392-3AF5732C9F87}" presName="level2Shape" presStyleLbl="node3" presStyleIdx="1" presStyleCnt="3" custScaleX="124024"/>
      <dgm:spPr/>
      <dgm:t>
        <a:bodyPr/>
        <a:lstStyle/>
        <a:p>
          <a:endParaRPr lang="de-DE"/>
        </a:p>
      </dgm:t>
    </dgm:pt>
    <dgm:pt modelId="{59685245-4891-4FE4-8BD3-62490778FDAB}" type="pres">
      <dgm:prSet presAssocID="{35081153-95CD-4391-9392-3AF5732C9F87}" presName="hierChild3" presStyleCnt="0"/>
      <dgm:spPr/>
    </dgm:pt>
    <dgm:pt modelId="{A08FF374-CD82-43C1-858B-4BFC4F3AB19D}" type="pres">
      <dgm:prSet presAssocID="{09AAF65A-76D8-4304-8934-2A70183F1E52}" presName="Name19" presStyleLbl="parChTrans1D3" presStyleIdx="2" presStyleCnt="3"/>
      <dgm:spPr/>
      <dgm:t>
        <a:bodyPr/>
        <a:lstStyle/>
        <a:p>
          <a:endParaRPr lang="de-DE"/>
        </a:p>
      </dgm:t>
    </dgm:pt>
    <dgm:pt modelId="{609D2993-2BAF-47B3-8E3B-5D8B0B1E5ECD}" type="pres">
      <dgm:prSet presAssocID="{71B86BDC-7815-48D9-9540-B72641CDC155}" presName="Name21" presStyleCnt="0"/>
      <dgm:spPr/>
    </dgm:pt>
    <dgm:pt modelId="{2D5BAB9B-D7A3-4669-B96A-2F20ACBEEE12}" type="pres">
      <dgm:prSet presAssocID="{71B86BDC-7815-48D9-9540-B72641CDC155}" presName="level2Shape" presStyleLbl="node3" presStyleIdx="2" presStyleCnt="3" custScaleX="114777"/>
      <dgm:spPr/>
      <dgm:t>
        <a:bodyPr/>
        <a:lstStyle/>
        <a:p>
          <a:endParaRPr lang="de-DE"/>
        </a:p>
      </dgm:t>
    </dgm:pt>
    <dgm:pt modelId="{5666F46B-60A6-477C-BFC3-E339A261222F}" type="pres">
      <dgm:prSet presAssocID="{71B86BDC-7815-48D9-9540-B72641CDC155}" presName="hierChild3" presStyleCnt="0"/>
      <dgm:spPr/>
    </dgm:pt>
    <dgm:pt modelId="{0560FCBC-7B90-4F32-84E1-2DC9DEF1BFCC}" type="pres">
      <dgm:prSet presAssocID="{F6145D99-3C29-4153-A539-375B60F4D1E6}" presName="bgShapesFlow" presStyleCnt="0"/>
      <dgm:spPr/>
    </dgm:pt>
  </dgm:ptLst>
  <dgm:cxnLst>
    <dgm:cxn modelId="{13AA5CB7-194E-4861-83BE-89E99EB79603}" type="presOf" srcId="{7072D162-8132-44A1-B5F4-B122BBF72315}" destId="{87913E23-2526-4057-ACB8-6B2CC67B20D2}" srcOrd="0" destOrd="0" presId="urn:microsoft.com/office/officeart/2005/8/layout/hierarchy6"/>
    <dgm:cxn modelId="{121768F0-18C8-42F9-BDF6-8088EE5903E5}" srcId="{DD7889C8-8302-4419-9356-8DB4DCDDED77}" destId="{71B86BDC-7815-48D9-9540-B72641CDC155}" srcOrd="2" destOrd="0" parTransId="{09AAF65A-76D8-4304-8934-2A70183F1E52}" sibTransId="{7539AF90-EA0A-4B73-9848-8EC2B034B09C}"/>
    <dgm:cxn modelId="{4A7421C1-10BD-4099-A49A-EF3F1CDFFEFC}" type="presOf" srcId="{35081153-95CD-4391-9392-3AF5732C9F87}" destId="{47EDE00C-A04F-4D13-B823-567562559EF4}" srcOrd="0" destOrd="0" presId="urn:microsoft.com/office/officeart/2005/8/layout/hierarchy6"/>
    <dgm:cxn modelId="{AE61B12F-0B54-40CF-BA57-404CD2AAE7E9}" type="presOf" srcId="{DD7889C8-8302-4419-9356-8DB4DCDDED77}" destId="{B7D543E1-0358-4263-9503-FF32B72A6422}" srcOrd="0" destOrd="0" presId="urn:microsoft.com/office/officeart/2005/8/layout/hierarchy6"/>
    <dgm:cxn modelId="{FA789269-EB2E-41B7-A24D-A5778DBA9D08}" srcId="{F6145D99-3C29-4153-A539-375B60F4D1E6}" destId="{A77E38A6-926C-4871-8558-D053B569D0DA}" srcOrd="0" destOrd="0" parTransId="{F4050696-D0E1-46E7-8BDB-1261F882A342}" sibTransId="{612397B0-3735-4F21-BC0A-B1BD45942154}"/>
    <dgm:cxn modelId="{18350F19-D2AA-4835-84DF-3BEE4E22F57A}" type="presOf" srcId="{A77E38A6-926C-4871-8558-D053B569D0DA}" destId="{34358E50-6399-469A-B071-7D62C51B6C61}" srcOrd="0" destOrd="0" presId="urn:microsoft.com/office/officeart/2005/8/layout/hierarchy6"/>
    <dgm:cxn modelId="{71B8D439-78C0-43C1-BF23-45B2A648C1BF}" type="presOf" srcId="{F6145D99-3C29-4153-A539-375B60F4D1E6}" destId="{02F00D23-4125-4794-B7DB-1FBDBB9FC7B3}" srcOrd="0" destOrd="0" presId="urn:microsoft.com/office/officeart/2005/8/layout/hierarchy6"/>
    <dgm:cxn modelId="{E7E2CCFB-0AA0-4BE6-B42D-FA4AB5C2B179}" type="presOf" srcId="{B39F8A41-5C93-4E53-AD65-6B24F5C7D4E3}" destId="{D077C12A-9239-48E9-850D-361AF47C1533}" srcOrd="0" destOrd="0" presId="urn:microsoft.com/office/officeart/2005/8/layout/hierarchy6"/>
    <dgm:cxn modelId="{DF5C1380-037F-49B2-983C-90A3A463AFDF}" srcId="{3F7F7186-7411-442A-BE13-B78BF6BCB23C}" destId="{906EB1C4-D3EF-42CD-8618-3986ED97C3BD}" srcOrd="0" destOrd="0" parTransId="{7072D162-8132-44A1-B5F4-B122BBF72315}" sibTransId="{EEA039B9-CD82-4311-9D18-58A8F9D2FDCD}"/>
    <dgm:cxn modelId="{D2FD8A6E-7EA9-400A-BA41-41F4A2FF9D24}" srcId="{A77E38A6-926C-4871-8558-D053B569D0DA}" destId="{DD7889C8-8302-4419-9356-8DB4DCDDED77}" srcOrd="0" destOrd="0" parTransId="{DB14EA4E-9A82-4EA6-9E1D-024ADEAA2BF1}" sibTransId="{DD28FD48-F6D3-40E3-AC3F-DC156012BC26}"/>
    <dgm:cxn modelId="{F04CABB6-0B99-4FEA-9F21-90F739077E1C}" srcId="{DD7889C8-8302-4419-9356-8DB4DCDDED77}" destId="{35081153-95CD-4391-9392-3AF5732C9F87}" srcOrd="1" destOrd="0" parTransId="{C29D544F-FEBB-4999-97EB-8789D168982D}" sibTransId="{8DA375F8-5D22-4F98-B401-BD1E6C09CC72}"/>
    <dgm:cxn modelId="{ABB99415-20FD-46DD-AC67-98FB37C55B74}" srcId="{DD7889C8-8302-4419-9356-8DB4DCDDED77}" destId="{3F7F7186-7411-442A-BE13-B78BF6BCB23C}" srcOrd="0" destOrd="0" parTransId="{588DC3CA-F633-4E26-837C-56F8A87848D7}" sibTransId="{7C53CB77-5ACD-40E2-8182-7E8B3C67E73B}"/>
    <dgm:cxn modelId="{6826E3FC-106C-422D-A8AE-74388792898D}" type="presOf" srcId="{588DC3CA-F633-4E26-837C-56F8A87848D7}" destId="{299D3950-C858-43A7-AD40-8C0B57BEB721}" srcOrd="0" destOrd="0" presId="urn:microsoft.com/office/officeart/2005/8/layout/hierarchy6"/>
    <dgm:cxn modelId="{98D44FBB-47A5-4DC2-A430-EB33C5A0AF54}" srcId="{3F7F7186-7411-442A-BE13-B78BF6BCB23C}" destId="{B39F8A41-5C93-4E53-AD65-6B24F5C7D4E3}" srcOrd="1" destOrd="0" parTransId="{9453D009-1D80-4EE9-AD8E-9FC3F1192A2E}" sibTransId="{81FBFA5C-F087-438D-A681-34A83106A938}"/>
    <dgm:cxn modelId="{14B1229F-E11C-4E36-860B-D15BCE779707}" type="presOf" srcId="{DB14EA4E-9A82-4EA6-9E1D-024ADEAA2BF1}" destId="{9E5C7A82-B2E9-4E4F-BB09-642CB3DAD0F4}" srcOrd="0" destOrd="0" presId="urn:microsoft.com/office/officeart/2005/8/layout/hierarchy6"/>
    <dgm:cxn modelId="{BA296734-A248-4304-9EEE-EAEB83E4E905}" type="presOf" srcId="{3F7F7186-7411-442A-BE13-B78BF6BCB23C}" destId="{AA35E2FF-E539-49C2-8CE0-B4BD6BE04B9D}" srcOrd="0" destOrd="0" presId="urn:microsoft.com/office/officeart/2005/8/layout/hierarchy6"/>
    <dgm:cxn modelId="{2B9717EF-3653-468B-90F5-3EDB6A14A528}" type="presOf" srcId="{9453D009-1D80-4EE9-AD8E-9FC3F1192A2E}" destId="{E767E357-BC77-424F-ABE3-B65C9E6F429C}" srcOrd="0" destOrd="0" presId="urn:microsoft.com/office/officeart/2005/8/layout/hierarchy6"/>
    <dgm:cxn modelId="{E7D0ED3E-004F-4B1D-9311-2BC7200B2834}" type="presOf" srcId="{09AAF65A-76D8-4304-8934-2A70183F1E52}" destId="{A08FF374-CD82-43C1-858B-4BFC4F3AB19D}" srcOrd="0" destOrd="0" presId="urn:microsoft.com/office/officeart/2005/8/layout/hierarchy6"/>
    <dgm:cxn modelId="{C73D1B22-9AA4-4085-BB22-9B5D969D5E4A}" type="presOf" srcId="{71B86BDC-7815-48D9-9540-B72641CDC155}" destId="{2D5BAB9B-D7A3-4669-B96A-2F20ACBEEE12}" srcOrd="0" destOrd="0" presId="urn:microsoft.com/office/officeart/2005/8/layout/hierarchy6"/>
    <dgm:cxn modelId="{61A84A3A-5168-445D-86FF-487284571BFB}" type="presOf" srcId="{906EB1C4-D3EF-42CD-8618-3986ED97C3BD}" destId="{F72A9788-DF3D-4D86-8F34-4E6F1A5A130D}" srcOrd="0" destOrd="0" presId="urn:microsoft.com/office/officeart/2005/8/layout/hierarchy6"/>
    <dgm:cxn modelId="{CDBA2B73-9FFB-42E9-8145-692FE2268CCE}" type="presOf" srcId="{C29D544F-FEBB-4999-97EB-8789D168982D}" destId="{E06AC1FD-C202-4188-B7DC-307FEEC47B6A}" srcOrd="0" destOrd="0" presId="urn:microsoft.com/office/officeart/2005/8/layout/hierarchy6"/>
    <dgm:cxn modelId="{3C98DBE3-821E-42D8-A71B-DA744348BB3A}" type="presParOf" srcId="{02F00D23-4125-4794-B7DB-1FBDBB9FC7B3}" destId="{EA728030-4580-4827-BF52-EE0F80AE2AA1}" srcOrd="0" destOrd="0" presId="urn:microsoft.com/office/officeart/2005/8/layout/hierarchy6"/>
    <dgm:cxn modelId="{54ED8C4C-58CD-4EAD-AFC8-45739720457E}" type="presParOf" srcId="{EA728030-4580-4827-BF52-EE0F80AE2AA1}" destId="{83A61C47-CA3E-48CB-BE36-C33D137A1548}" srcOrd="0" destOrd="0" presId="urn:microsoft.com/office/officeart/2005/8/layout/hierarchy6"/>
    <dgm:cxn modelId="{09308B3E-EBFC-49BD-952C-CFFC1919EF3A}" type="presParOf" srcId="{83A61C47-CA3E-48CB-BE36-C33D137A1548}" destId="{46DBBF40-3CFC-444B-BF60-5505221CB7E0}" srcOrd="0" destOrd="0" presId="urn:microsoft.com/office/officeart/2005/8/layout/hierarchy6"/>
    <dgm:cxn modelId="{E3929789-8105-4134-9F61-6AAB235BBF7C}" type="presParOf" srcId="{46DBBF40-3CFC-444B-BF60-5505221CB7E0}" destId="{34358E50-6399-469A-B071-7D62C51B6C61}" srcOrd="0" destOrd="0" presId="urn:microsoft.com/office/officeart/2005/8/layout/hierarchy6"/>
    <dgm:cxn modelId="{D8167E32-B37B-408A-AD0B-21A92DEB1AAC}" type="presParOf" srcId="{46DBBF40-3CFC-444B-BF60-5505221CB7E0}" destId="{89EFF7D3-CC9E-4BFF-879F-9EC3D6B67EED}" srcOrd="1" destOrd="0" presId="urn:microsoft.com/office/officeart/2005/8/layout/hierarchy6"/>
    <dgm:cxn modelId="{15549DC2-1646-4CA3-81D3-EA2311D34302}" type="presParOf" srcId="{89EFF7D3-CC9E-4BFF-879F-9EC3D6B67EED}" destId="{9E5C7A82-B2E9-4E4F-BB09-642CB3DAD0F4}" srcOrd="0" destOrd="0" presId="urn:microsoft.com/office/officeart/2005/8/layout/hierarchy6"/>
    <dgm:cxn modelId="{F2545834-D47C-463B-9B78-F5C6A4C7AB40}" type="presParOf" srcId="{89EFF7D3-CC9E-4BFF-879F-9EC3D6B67EED}" destId="{B032A230-71FA-40BD-BC6D-48C549D444E5}" srcOrd="1" destOrd="0" presId="urn:microsoft.com/office/officeart/2005/8/layout/hierarchy6"/>
    <dgm:cxn modelId="{4AC6E82E-69C6-47EA-AC43-CA9671BC1C6E}" type="presParOf" srcId="{B032A230-71FA-40BD-BC6D-48C549D444E5}" destId="{B7D543E1-0358-4263-9503-FF32B72A6422}" srcOrd="0" destOrd="0" presId="urn:microsoft.com/office/officeart/2005/8/layout/hierarchy6"/>
    <dgm:cxn modelId="{31369F54-EABF-4F64-9419-C4AF80B54965}" type="presParOf" srcId="{B032A230-71FA-40BD-BC6D-48C549D444E5}" destId="{EDE3019F-FEF7-43F7-AE9C-28B733CC1E96}" srcOrd="1" destOrd="0" presId="urn:microsoft.com/office/officeart/2005/8/layout/hierarchy6"/>
    <dgm:cxn modelId="{D718CBB3-1A70-44FC-BF1C-10606DD9ED33}" type="presParOf" srcId="{EDE3019F-FEF7-43F7-AE9C-28B733CC1E96}" destId="{299D3950-C858-43A7-AD40-8C0B57BEB721}" srcOrd="0" destOrd="0" presId="urn:microsoft.com/office/officeart/2005/8/layout/hierarchy6"/>
    <dgm:cxn modelId="{6ADB9D78-6552-4D3B-9EB2-3D1E2286E4E8}" type="presParOf" srcId="{EDE3019F-FEF7-43F7-AE9C-28B733CC1E96}" destId="{C45412B6-28EC-48D0-98B4-42DA56DBBDA3}" srcOrd="1" destOrd="0" presId="urn:microsoft.com/office/officeart/2005/8/layout/hierarchy6"/>
    <dgm:cxn modelId="{8BE5EDF5-D96A-4FB3-A6AB-BD01FBE9A86A}" type="presParOf" srcId="{C45412B6-28EC-48D0-98B4-42DA56DBBDA3}" destId="{AA35E2FF-E539-49C2-8CE0-B4BD6BE04B9D}" srcOrd="0" destOrd="0" presId="urn:microsoft.com/office/officeart/2005/8/layout/hierarchy6"/>
    <dgm:cxn modelId="{436B145C-CC7E-455D-ABF6-E8C154486081}" type="presParOf" srcId="{C45412B6-28EC-48D0-98B4-42DA56DBBDA3}" destId="{56FDFBF5-25ED-4055-AA3C-40098BB87CB4}" srcOrd="1" destOrd="0" presId="urn:microsoft.com/office/officeart/2005/8/layout/hierarchy6"/>
    <dgm:cxn modelId="{687519AE-E251-4E40-A742-B406EE16D1A2}" type="presParOf" srcId="{56FDFBF5-25ED-4055-AA3C-40098BB87CB4}" destId="{87913E23-2526-4057-ACB8-6B2CC67B20D2}" srcOrd="0" destOrd="0" presId="urn:microsoft.com/office/officeart/2005/8/layout/hierarchy6"/>
    <dgm:cxn modelId="{CD658254-D03A-49FD-B0E4-B9CF3B2B7EB1}" type="presParOf" srcId="{56FDFBF5-25ED-4055-AA3C-40098BB87CB4}" destId="{66E3BEF9-8563-44EA-90E2-5F3F5F2EAF05}" srcOrd="1" destOrd="0" presId="urn:microsoft.com/office/officeart/2005/8/layout/hierarchy6"/>
    <dgm:cxn modelId="{C964182D-FE05-4C74-BBC6-B3617372DFCE}" type="presParOf" srcId="{66E3BEF9-8563-44EA-90E2-5F3F5F2EAF05}" destId="{F72A9788-DF3D-4D86-8F34-4E6F1A5A130D}" srcOrd="0" destOrd="0" presId="urn:microsoft.com/office/officeart/2005/8/layout/hierarchy6"/>
    <dgm:cxn modelId="{9053E992-301C-4175-AC83-94FA5480C0D8}" type="presParOf" srcId="{66E3BEF9-8563-44EA-90E2-5F3F5F2EAF05}" destId="{85C6D91E-BEC8-410B-AC2E-576C35B6A287}" srcOrd="1" destOrd="0" presId="urn:microsoft.com/office/officeart/2005/8/layout/hierarchy6"/>
    <dgm:cxn modelId="{7FE18356-93D0-4FA8-A5AF-4F14638E2DAE}" type="presParOf" srcId="{56FDFBF5-25ED-4055-AA3C-40098BB87CB4}" destId="{E767E357-BC77-424F-ABE3-B65C9E6F429C}" srcOrd="2" destOrd="0" presId="urn:microsoft.com/office/officeart/2005/8/layout/hierarchy6"/>
    <dgm:cxn modelId="{899BFEDB-00A1-41BA-A202-EA6DC6964FCC}" type="presParOf" srcId="{56FDFBF5-25ED-4055-AA3C-40098BB87CB4}" destId="{F48FEA1B-18A4-47DD-9422-32EFF8814483}" srcOrd="3" destOrd="0" presId="urn:microsoft.com/office/officeart/2005/8/layout/hierarchy6"/>
    <dgm:cxn modelId="{BA0E2583-DBD6-447B-8501-D924F5BAFACC}" type="presParOf" srcId="{F48FEA1B-18A4-47DD-9422-32EFF8814483}" destId="{D077C12A-9239-48E9-850D-361AF47C1533}" srcOrd="0" destOrd="0" presId="urn:microsoft.com/office/officeart/2005/8/layout/hierarchy6"/>
    <dgm:cxn modelId="{AF6108B1-0D8D-41CF-B307-D0FD693F79FB}" type="presParOf" srcId="{F48FEA1B-18A4-47DD-9422-32EFF8814483}" destId="{A668E784-5D96-4CDC-8195-25509FEED702}" srcOrd="1" destOrd="0" presId="urn:microsoft.com/office/officeart/2005/8/layout/hierarchy6"/>
    <dgm:cxn modelId="{A44537A8-1C46-4844-B4E0-277A1B32F756}" type="presParOf" srcId="{EDE3019F-FEF7-43F7-AE9C-28B733CC1E96}" destId="{E06AC1FD-C202-4188-B7DC-307FEEC47B6A}" srcOrd="2" destOrd="0" presId="urn:microsoft.com/office/officeart/2005/8/layout/hierarchy6"/>
    <dgm:cxn modelId="{CD691357-F532-49F5-A37F-B09B412E60E6}" type="presParOf" srcId="{EDE3019F-FEF7-43F7-AE9C-28B733CC1E96}" destId="{3E7AD754-6AE1-4678-99D2-7C550093FABF}" srcOrd="3" destOrd="0" presId="urn:microsoft.com/office/officeart/2005/8/layout/hierarchy6"/>
    <dgm:cxn modelId="{4048FCEF-B8F0-4624-801A-1BD4B59264C2}" type="presParOf" srcId="{3E7AD754-6AE1-4678-99D2-7C550093FABF}" destId="{47EDE00C-A04F-4D13-B823-567562559EF4}" srcOrd="0" destOrd="0" presId="urn:microsoft.com/office/officeart/2005/8/layout/hierarchy6"/>
    <dgm:cxn modelId="{034B07C0-97EE-4D60-A9AD-FE629BB4649B}" type="presParOf" srcId="{3E7AD754-6AE1-4678-99D2-7C550093FABF}" destId="{59685245-4891-4FE4-8BD3-62490778FDAB}" srcOrd="1" destOrd="0" presId="urn:microsoft.com/office/officeart/2005/8/layout/hierarchy6"/>
    <dgm:cxn modelId="{AF1AD6EA-F110-4E79-A67F-AC630F641C89}" type="presParOf" srcId="{EDE3019F-FEF7-43F7-AE9C-28B733CC1E96}" destId="{A08FF374-CD82-43C1-858B-4BFC4F3AB19D}" srcOrd="4" destOrd="0" presId="urn:microsoft.com/office/officeart/2005/8/layout/hierarchy6"/>
    <dgm:cxn modelId="{F3ABC7B2-F3F7-41F3-9EA6-AB8D457CC22D}" type="presParOf" srcId="{EDE3019F-FEF7-43F7-AE9C-28B733CC1E96}" destId="{609D2993-2BAF-47B3-8E3B-5D8B0B1E5ECD}" srcOrd="5" destOrd="0" presId="urn:microsoft.com/office/officeart/2005/8/layout/hierarchy6"/>
    <dgm:cxn modelId="{E05E2621-EB48-4D8C-A914-C5042399D80A}" type="presParOf" srcId="{609D2993-2BAF-47B3-8E3B-5D8B0B1E5ECD}" destId="{2D5BAB9B-D7A3-4669-B96A-2F20ACBEEE12}" srcOrd="0" destOrd="0" presId="urn:microsoft.com/office/officeart/2005/8/layout/hierarchy6"/>
    <dgm:cxn modelId="{C293A3AC-C642-44E1-AA19-7A061FA97A14}" type="presParOf" srcId="{609D2993-2BAF-47B3-8E3B-5D8B0B1E5ECD}" destId="{5666F46B-60A6-477C-BFC3-E339A261222F}" srcOrd="1" destOrd="0" presId="urn:microsoft.com/office/officeart/2005/8/layout/hierarchy6"/>
    <dgm:cxn modelId="{9F0AEB28-8AF2-44C7-9DBC-B5A3B7353DB6}" type="presParOf" srcId="{02F00D23-4125-4794-B7DB-1FBDBB9FC7B3}" destId="{0560FCBC-7B90-4F32-84E1-2DC9DEF1BFC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C738D-92E7-4D54-8D45-1E9CA29B9AC7}" type="datetimeFigureOut">
              <a:rPr lang="de-DE" smtClean="0"/>
              <a:t>28.03.2014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CC06A-16E5-4856-B297-EE2B83FE54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25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B1861-C6FC-485E-AD34-F24BF6B2CF26}" type="datetimeFigureOut">
              <a:rPr lang="de-DE"/>
              <a:pPr>
                <a:defRPr/>
              </a:pPr>
              <a:t>28.03.2014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E1BE1-14F0-43F7-B34D-6BE96A709C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13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B8F07-F67D-4DA5-9E88-49F0A97FC93F}" type="datetimeFigureOut">
              <a:rPr lang="de-DE"/>
              <a:pPr>
                <a:defRPr/>
              </a:pPr>
              <a:t>28.03.2014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043E4-E7B6-4F0C-9CBB-6B46CF363D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83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3313E-8FB7-44D2-A3CF-13AC98E1AB07}" type="datetimeFigureOut">
              <a:rPr lang="de-DE"/>
              <a:pPr>
                <a:defRPr/>
              </a:pPr>
              <a:t>28.03.2014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733F8-F8CD-4D90-8A36-15C91904BF8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78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C36BD-84B7-4DF8-8C06-33F0F24D8991}" type="datetimeFigureOut">
              <a:rPr lang="de-DE"/>
              <a:pPr>
                <a:defRPr/>
              </a:pPr>
              <a:t>28.03.2014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A97CF-1584-48E9-A63D-849797C70B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40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9EF34-55DE-46F6-822C-FE0A6DFE87ED}" type="datetimeFigureOut">
              <a:rPr lang="de-DE"/>
              <a:pPr>
                <a:defRPr/>
              </a:pPr>
              <a:t>28.03.2014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D6B14-0987-4357-AF5C-73BDDAFA8E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449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E68D8-A7F0-4BEE-AEE1-16A461ECD2B6}" type="datetimeFigureOut">
              <a:rPr lang="de-DE"/>
              <a:pPr>
                <a:defRPr/>
              </a:pPr>
              <a:t>28.03.2014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27E19-C0AD-4106-85E5-9F02637FDB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82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83407-2FB9-4F4A-99E0-0CA3CE781F5F}" type="datetimeFigureOut">
              <a:rPr lang="de-DE"/>
              <a:pPr>
                <a:defRPr/>
              </a:pPr>
              <a:t>28.03.2014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72F1E-CC01-4983-A84E-B643D2180A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3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13CDE-CB5C-49B4-8385-4033F092A1BF}" type="datetimeFigureOut">
              <a:rPr lang="de-DE"/>
              <a:pPr>
                <a:defRPr/>
              </a:pPr>
              <a:t>28.03.2014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3D5C6-06B5-4A29-A3F4-7A724C13574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89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F314-FFD5-4E3E-B633-658395AF21C2}" type="datetimeFigureOut">
              <a:rPr lang="de-DE"/>
              <a:pPr>
                <a:defRPr/>
              </a:pPr>
              <a:t>28.03.2014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0A3F3-A1ED-49C6-8AFF-6D4D0B1A4B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31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377C-FA24-4785-9C4C-69F3D023371B}" type="datetimeFigureOut">
              <a:rPr lang="de-DE"/>
              <a:pPr>
                <a:defRPr/>
              </a:pPr>
              <a:t>28.03.2014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9A917-29B2-4BDC-9018-F69E49CBED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198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C5E2A-701A-41B6-8A7F-6D2FDF24674D}" type="datetimeFigureOut">
              <a:rPr lang="de-DE"/>
              <a:pPr>
                <a:defRPr/>
              </a:pPr>
              <a:t>28.03.2014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E294E-5CC7-4566-9288-DFCA897101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873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D5B49F-56BB-4304-9C8F-152667F3E8C4}" type="datetimeFigureOut">
              <a:rPr lang="de-DE"/>
              <a:pPr>
                <a:defRPr/>
              </a:pPr>
              <a:t>28.03.2014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00F8BE-ABEE-4FF2-B4D7-753DE82249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Grafiken/SE01068899_G058_02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sz="6600" dirty="0" smtClean="0"/>
              <a:t>Mechanik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691680" y="397370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Zusammenfassung- Kräfte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Beispiele</a:t>
            </a:r>
            <a:endParaRPr lang="de-DE" dirty="0"/>
          </a:p>
        </p:txBody>
      </p:sp>
      <p:pic>
        <p:nvPicPr>
          <p:cNvPr id="6146" name="Picture 2" descr="fernando_torres_wideweb__470x343,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44958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71604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63164"/>
            <a:ext cx="4773990" cy="348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schieb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60600"/>
            <a:ext cx="6300546" cy="32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28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Definition der Kraft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997152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Formelzeichen: 		</a:t>
            </a:r>
          </a:p>
          <a:p>
            <a:pPr marL="0" indent="0">
              <a:buNone/>
            </a:pPr>
            <a:r>
              <a:rPr lang="de-DE" dirty="0" smtClean="0"/>
              <a:t>Einheit:	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F = 1 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1 Newton ist die Kraft, die zwischen einer Masse von 100 Gramm und der Erde wirkt</a:t>
            </a:r>
            <a:r>
              <a:rPr lang="de-DE" dirty="0"/>
              <a:t> </a:t>
            </a:r>
            <a:r>
              <a:rPr lang="de-DE" dirty="0" smtClean="0"/>
              <a:t>(oder 1 kg </a:t>
            </a:r>
            <a:r>
              <a:rPr lang="de-DE" dirty="0" smtClean="0">
                <a:sym typeface="Wingdings" panose="05000000000000000000" pitchFamily="2" charset="2"/>
              </a:rPr>
              <a:t> 10 N)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724128" y="1600200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latin typeface="+mn-lt"/>
              </a:rPr>
              <a:t>F</a:t>
            </a:r>
          </a:p>
          <a:p>
            <a:r>
              <a:rPr lang="de-DE" sz="3200" dirty="0" smtClean="0">
                <a:latin typeface="+mn-lt"/>
              </a:rPr>
              <a:t>Newton N</a:t>
            </a:r>
          </a:p>
        </p:txBody>
      </p:sp>
    </p:spTree>
    <p:extLst>
      <p:ext uri="{BB962C8B-B14F-4D97-AF65-F5344CB8AC3E}">
        <p14:creationId xmlns:p14="http://schemas.microsoft.com/office/powerpoint/2010/main" val="385602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Hookesches</a:t>
            </a:r>
            <a:r>
              <a:rPr lang="de-DE" dirty="0" smtClean="0"/>
              <a:t> Gesetz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o</a:t>
            </a:r>
            <a:r>
              <a:rPr lang="de-DE" dirty="0" smtClean="0"/>
              <a:t>der</a:t>
            </a:r>
          </a:p>
          <a:p>
            <a:pPr marL="0" indent="0">
              <a:buNone/>
            </a:pPr>
            <a:r>
              <a:rPr lang="de-DE" dirty="0" smtClean="0"/>
              <a:t>Warum benutzt man in Kraftmessern Federn und keine Gummibänder?</a:t>
            </a:r>
            <a:endParaRPr lang="de-DE" dirty="0"/>
          </a:p>
        </p:txBody>
      </p:sp>
      <p:pic>
        <p:nvPicPr>
          <p:cNvPr id="2050" name="Picture 2" descr="Grafiken/SE01068899_G058_02.pn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387745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788024" y="3356992"/>
            <a:ext cx="3816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Je größer die Kraft an der Feder, desto mehr dehnt sich die Feder.</a:t>
            </a:r>
          </a:p>
          <a:p>
            <a:endParaRPr lang="de-DE" dirty="0"/>
          </a:p>
          <a:p>
            <a:r>
              <a:rPr lang="de-DE" dirty="0" smtClean="0"/>
              <a:t>Die Feder verhält sich proportional:</a:t>
            </a:r>
          </a:p>
          <a:p>
            <a:r>
              <a:rPr lang="de-DE" dirty="0" smtClean="0"/>
              <a:t>Verdoppelt man die Kraft, so dehnt sich auch die Feder um das Doppelte.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293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Masse und Gewichtskraft</a:t>
            </a:r>
            <a:endParaRPr lang="de-DE" dirty="0"/>
          </a:p>
        </p:txBody>
      </p:sp>
      <p:pic>
        <p:nvPicPr>
          <p:cNvPr id="3074" name="Picture 2" descr="http://www.oekosystem-erde.de/html/bilder/planet-er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r="9900"/>
          <a:stretch/>
        </p:blipFill>
        <p:spPr bwMode="auto">
          <a:xfrm>
            <a:off x="971599" y="1556792"/>
            <a:ext cx="2808313" cy="24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nssdc.gsfc.nasa.gov/image/planetary/mars/hst_mars_opp_9709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2414369" cy="24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943707" y="400099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Erde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292079" y="4000997"/>
            <a:ext cx="2880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Mars – </a:t>
            </a:r>
          </a:p>
          <a:p>
            <a:r>
              <a:rPr lang="de-DE" dirty="0" smtClean="0"/>
              <a:t>ein Zehntel der Erdmasse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971599" y="4869160"/>
            <a:ext cx="28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Masse Mensch: 75 kg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288703" y="4869160"/>
            <a:ext cx="28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Masse Mensch: 75 kg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971598" y="5552657"/>
            <a:ext cx="28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Gewichtskraft: 750 N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5288702" y="5552657"/>
            <a:ext cx="28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Gewichtskraft: 75 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448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ENDE???</a:t>
            </a:r>
            <a:endParaRPr lang="de-DE" dirty="0"/>
          </a:p>
        </p:txBody>
      </p:sp>
      <p:pic>
        <p:nvPicPr>
          <p:cNvPr id="4" name="Test Your Awareness_ Do The Te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956" y="1268760"/>
            <a:ext cx="6034087" cy="4525963"/>
          </a:xfrm>
        </p:spPr>
      </p:pic>
      <p:sp>
        <p:nvSpPr>
          <p:cNvPr id="5" name="Textfeld 4"/>
          <p:cNvSpPr txBox="1"/>
          <p:nvPr/>
        </p:nvSpPr>
        <p:spPr>
          <a:xfrm>
            <a:off x="539552" y="5949280"/>
            <a:ext cx="814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Konzentriert man sich auf etwas, blendet man alles andere drum herum aus.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532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The Monkey Business Illu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846138"/>
            <a:ext cx="8051800" cy="4525963"/>
          </a:xfrm>
        </p:spPr>
      </p:pic>
    </p:spTree>
    <p:extLst>
      <p:ext uri="{BB962C8B-B14F-4D97-AF65-F5344CB8AC3E}">
        <p14:creationId xmlns:p14="http://schemas.microsoft.com/office/powerpoint/2010/main" val="3849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1440160"/>
          </a:xfrm>
        </p:spPr>
        <p:txBody>
          <a:bodyPr/>
          <a:lstStyle/>
          <a:p>
            <a:pPr marL="0" indent="0" algn="ctr">
              <a:buNone/>
            </a:pPr>
            <a:r>
              <a:rPr lang="de-DE" sz="6600" dirty="0" smtClean="0"/>
              <a:t>ENDE</a:t>
            </a:r>
            <a:endParaRPr lang="de-DE" dirty="0"/>
          </a:p>
        </p:txBody>
      </p:sp>
      <p:pic>
        <p:nvPicPr>
          <p:cNvPr id="4" name="Kurs halt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136745"/>
            <a:ext cx="6207090" cy="51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9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Sir Isaac Newton</a:t>
            </a:r>
            <a:endParaRPr lang="de-DE" dirty="0"/>
          </a:p>
        </p:txBody>
      </p:sp>
      <p:pic>
        <p:nvPicPr>
          <p:cNvPr id="4" name="Grafik 3" descr="newton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8753" y="1988840"/>
            <a:ext cx="308102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Newton und der Apfel</a:t>
            </a:r>
            <a:endParaRPr lang="de-DE" dirty="0"/>
          </a:p>
        </p:txBody>
      </p:sp>
      <p:pic>
        <p:nvPicPr>
          <p:cNvPr id="4" name="Grafik 3" descr="newton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60" y="1484783"/>
            <a:ext cx="3720023" cy="2410197"/>
          </a:xfrm>
          <a:prstGeom prst="rect">
            <a:avLst/>
          </a:prstGeom>
        </p:spPr>
      </p:pic>
      <p:pic>
        <p:nvPicPr>
          <p:cNvPr id="5" name="Grafik 4" descr="newton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984" y="1484784"/>
            <a:ext cx="4286250" cy="35242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99592" y="5301208"/>
            <a:ext cx="75608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Warum fällt der Apfel auf den Boden?</a:t>
            </a:r>
          </a:p>
          <a:p>
            <a:pPr>
              <a:lnSpc>
                <a:spcPct val="150000"/>
              </a:lnSpc>
            </a:pPr>
            <a:r>
              <a:rPr lang="de-DE" sz="2800" dirty="0" smtClean="0"/>
              <a:t>Warum fallen alle Gegenstände auf die Erde?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6578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Warum fällt der Apfel auf die Erde?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Gravitation </a:t>
            </a:r>
            <a:r>
              <a:rPr lang="de-DE" dirty="0" smtClean="0">
                <a:sym typeface="Wingdings" panose="05000000000000000000" pitchFamily="2" charset="2"/>
              </a:rPr>
              <a:t> Richtung Erdmittelpunkt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Ursache: </a:t>
            </a:r>
          </a:p>
          <a:p>
            <a:pPr marL="0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	Masse des Körpers</a:t>
            </a:r>
          </a:p>
          <a:p>
            <a:pPr marL="0" indent="0">
              <a:buNone/>
            </a:pPr>
            <a:endParaRPr lang="de-DE" dirty="0" smtClean="0">
              <a:sym typeface="Wingdings" panose="05000000000000000000" pitchFamily="2" charset="2"/>
            </a:endParaRPr>
          </a:p>
          <a:p>
            <a:pPr marL="1257300" lvl="3" indent="0">
              <a:buNone/>
            </a:pPr>
            <a:r>
              <a:rPr lang="de-DE" dirty="0" smtClean="0">
                <a:solidFill>
                  <a:srgbClr val="FFFF00"/>
                </a:solidFill>
                <a:sym typeface="Wingdings" panose="05000000000000000000" pitchFamily="2" charset="2"/>
              </a:rPr>
              <a:t>		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2936"/>
            <a:ext cx="2952328" cy="308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20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Schwerkraf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956" y="818485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98302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Kräfte</a:t>
            </a:r>
          </a:p>
        </p:txBody>
      </p:sp>
      <p:pic>
        <p:nvPicPr>
          <p:cNvPr id="1026" name="Picture 2" descr="Untitled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78" y="2420888"/>
            <a:ext cx="828222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de-DE" sz="2400" dirty="0" smtClean="0"/>
              <a:t>Kräfte und ihre Wirkungen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641668"/>
              </p:ext>
            </p:extLst>
          </p:nvPr>
        </p:nvGraphicFramePr>
        <p:xfrm>
          <a:off x="467544" y="1052736"/>
          <a:ext cx="82296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2987824" y="11663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MECHANIK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358E50-6399-469A-B071-7D62C51B6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34358E50-6399-469A-B071-7D62C51B6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34358E50-6399-469A-B071-7D62C51B6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5C7A82-B2E9-4E4F-BB09-642CB3DAD0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9E5C7A82-B2E9-4E4F-BB09-642CB3DAD0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9E5C7A82-B2E9-4E4F-BB09-642CB3DAD0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7D543E1-0358-4263-9503-FF32B72A6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B7D543E1-0358-4263-9503-FF32B72A6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B7D543E1-0358-4263-9503-FF32B72A6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9D3950-C858-43A7-AD40-8C0B57BEB7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299D3950-C858-43A7-AD40-8C0B57BEB7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299D3950-C858-43A7-AD40-8C0B57BEB7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35E2FF-E539-49C2-8CE0-B4BD6BE04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AA35E2FF-E539-49C2-8CE0-B4BD6BE04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AA35E2FF-E539-49C2-8CE0-B4BD6BE04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6AC1FD-C202-4188-B7DC-307FEEC47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E06AC1FD-C202-4188-B7DC-307FEEC47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E06AC1FD-C202-4188-B7DC-307FEEC47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DE00C-A04F-4D13-B823-567562559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47EDE00C-A04F-4D13-B823-567562559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47EDE00C-A04F-4D13-B823-567562559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8FF374-CD82-43C1-858B-4BFC4F3AB1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A08FF374-CD82-43C1-858B-4BFC4F3AB1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A08FF374-CD82-43C1-858B-4BFC4F3AB1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5BAB9B-D7A3-4669-B96A-2F20ACBEE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2D5BAB9B-D7A3-4669-B96A-2F20ACBEE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2D5BAB9B-D7A3-4669-B96A-2F20ACBEE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913E23-2526-4057-ACB8-6B2CC67B2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graphicEl>
                                              <a:dgm id="{87913E23-2526-4057-ACB8-6B2CC67B2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graphicEl>
                                              <a:dgm id="{87913E23-2526-4057-ACB8-6B2CC67B2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2A9788-DF3D-4D86-8F34-4E6F1A5A1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F72A9788-DF3D-4D86-8F34-4E6F1A5A1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F72A9788-DF3D-4D86-8F34-4E6F1A5A1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67E357-BC77-424F-ABE3-B65C9E6F4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E767E357-BC77-424F-ABE3-B65C9E6F4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E767E357-BC77-424F-ABE3-B65C9E6F4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077C12A-9239-48E9-850D-361AF47C1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D077C12A-9239-48E9-850D-361AF47C1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D077C12A-9239-48E9-850D-361AF47C1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Beispiele</a:t>
            </a:r>
            <a:endParaRPr lang="de-DE" dirty="0"/>
          </a:p>
        </p:txBody>
      </p:sp>
      <p:pic>
        <p:nvPicPr>
          <p:cNvPr id="2050" name="Picture 2" descr="fernando_torres_wideweb__470x343,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44958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schieb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6570395" cy="338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4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Darstellung von Kräften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 </a:t>
            </a:r>
          </a:p>
          <a:p>
            <a:pPr marL="0" indent="0">
              <a:buNone/>
            </a:pPr>
            <a:r>
              <a:rPr lang="de-DE" dirty="0"/>
              <a:t>Richtung</a:t>
            </a:r>
          </a:p>
          <a:p>
            <a:pPr marL="0" indent="0">
              <a:buNone/>
            </a:pPr>
            <a:r>
              <a:rPr lang="de-DE" dirty="0"/>
              <a:t>der Kraft</a:t>
            </a:r>
          </a:p>
          <a:p>
            <a:pPr marL="0" indent="0">
              <a:buNone/>
            </a:pPr>
            <a:r>
              <a:rPr lang="de-DE" dirty="0"/>
              <a:t>				    Größe der </a:t>
            </a:r>
            <a:r>
              <a:rPr lang="de-DE" dirty="0" smtClean="0"/>
              <a:t>Kraft</a:t>
            </a:r>
          </a:p>
          <a:p>
            <a:pPr marL="0" indent="0">
              <a:buNone/>
            </a:pPr>
            <a:r>
              <a:rPr lang="de-DE" dirty="0" smtClean="0"/>
              <a:t>				     (Pfeillänge)</a:t>
            </a:r>
            <a:r>
              <a:rPr lang="de-DE" dirty="0"/>
              <a:t> </a:t>
            </a:r>
          </a:p>
          <a:p>
            <a:pPr marL="0" indent="0">
              <a:buNone/>
            </a:pPr>
            <a:r>
              <a:rPr lang="de-DE" dirty="0"/>
              <a:t/>
            </a:r>
            <a:br>
              <a:rPr lang="de-DE" dirty="0"/>
            </a:br>
            <a:r>
              <a:rPr lang="de-DE" dirty="0"/>
              <a:t>		 Angriffspunkt der Kraft</a:t>
            </a:r>
          </a:p>
          <a:p>
            <a:pPr marL="0" indent="0">
              <a:buNone/>
            </a:pPr>
            <a:r>
              <a:rPr lang="de-DE" dirty="0"/>
              <a:t> </a:t>
            </a:r>
          </a:p>
          <a:p>
            <a:pPr marL="0" indent="0" algn="ctr">
              <a:buNone/>
            </a:pPr>
            <a:r>
              <a:rPr lang="de-DE" dirty="0" smtClean="0"/>
              <a:t>Die 3 Eigenschaften von Kräften</a:t>
            </a:r>
            <a:endParaRPr lang="de-DE" dirty="0"/>
          </a:p>
        </p:txBody>
      </p:sp>
      <p:cxnSp>
        <p:nvCxnSpPr>
          <p:cNvPr id="5" name="Gerade Verbindung mit Pfeil 4"/>
          <p:cNvCxnSpPr/>
          <p:nvPr/>
        </p:nvCxnSpPr>
        <p:spPr>
          <a:xfrm flipV="1">
            <a:off x="1547664" y="1700808"/>
            <a:ext cx="5472608" cy="324036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H="1" flipV="1">
            <a:off x="1547664" y="4941168"/>
            <a:ext cx="79208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V="1">
            <a:off x="2087724" y="1700808"/>
            <a:ext cx="435648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3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</Words>
  <Application>Microsoft Office PowerPoint</Application>
  <PresentationFormat>Bildschirmpräsentation (4:3)</PresentationFormat>
  <Paragraphs>65</Paragraphs>
  <Slides>16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Larissa-Design</vt:lpstr>
      <vt:lpstr>Mechanik</vt:lpstr>
      <vt:lpstr>Sir Isaac Newton</vt:lpstr>
      <vt:lpstr>Newton und der Apfel</vt:lpstr>
      <vt:lpstr>Warum fällt der Apfel auf die Erde?</vt:lpstr>
      <vt:lpstr>PowerPoint-Präsentation</vt:lpstr>
      <vt:lpstr>Kräfte</vt:lpstr>
      <vt:lpstr>Kräfte und ihre Wirkungen</vt:lpstr>
      <vt:lpstr>Beispiele</vt:lpstr>
      <vt:lpstr>Darstellung von Kräften</vt:lpstr>
      <vt:lpstr>Beispiele</vt:lpstr>
      <vt:lpstr>Definition der Kraft</vt:lpstr>
      <vt:lpstr>Hookesches Gesetz</vt:lpstr>
      <vt:lpstr>Masse und Gewichtskraft</vt:lpstr>
      <vt:lpstr>ENDE???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Widerstand</dc:title>
  <dc:creator>Zaphod</dc:creator>
  <cp:lastModifiedBy>Laumann</cp:lastModifiedBy>
  <cp:revision>33</cp:revision>
  <dcterms:created xsi:type="dcterms:W3CDTF">2010-01-14T14:15:47Z</dcterms:created>
  <dcterms:modified xsi:type="dcterms:W3CDTF">2014-03-28T18:12:03Z</dcterms:modified>
</cp:coreProperties>
</file>